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0505F3E-D26C-4F32-B826-49E7C8DE9D3D}" v="2" dt="2023-06-06T07:26:38.4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7251810F-63F2-432E-BA11-924A684BED2A}"/>
    <pc:docChg chg="modSld">
      <pc:chgData name="Narelle Wheaton" userId="6e1b2b30-480e-4f91-806b-6735d5b9e446" providerId="ADAL" clId="{7251810F-63F2-432E-BA11-924A684BED2A}" dt="2022-04-06T05:18:40.346" v="0" actId="1076"/>
      <pc:docMkLst>
        <pc:docMk/>
      </pc:docMkLst>
      <pc:sldChg chg="modSp">
        <pc:chgData name="Narelle Wheaton" userId="6e1b2b30-480e-4f91-806b-6735d5b9e446" providerId="ADAL" clId="{7251810F-63F2-432E-BA11-924A684BED2A}" dt="2022-04-06T05:18:40.346" v="0" actId="1076"/>
        <pc:sldMkLst>
          <pc:docMk/>
          <pc:sldMk cId="4139628647" sldId="258"/>
        </pc:sldMkLst>
        <pc:spChg chg="mod">
          <ac:chgData name="Narelle Wheaton" userId="6e1b2b30-480e-4f91-806b-6735d5b9e446" providerId="ADAL" clId="{7251810F-63F2-432E-BA11-924A684BED2A}" dt="2022-04-06T05:18:40.346" v="0" actId="1076"/>
          <ac:spMkLst>
            <pc:docMk/>
            <pc:sldMk cId="4139628647" sldId="258"/>
            <ac:spMk id="4" creationId="{F3558ACC-52C4-4066-BBF3-3D8183255EE5}"/>
          </ac:spMkLst>
        </pc:spChg>
      </pc:sldChg>
    </pc:docChg>
  </pc:docChgLst>
  <pc:docChgLst>
    <pc:chgData name="Narelle Wheaton" userId="6e1b2b30-480e-4f91-806b-6735d5b9e446" providerId="ADAL" clId="{70505F3E-D26C-4F32-B826-49E7C8DE9D3D}"/>
    <pc:docChg chg="modSld">
      <pc:chgData name="Narelle Wheaton" userId="6e1b2b30-480e-4f91-806b-6735d5b9e446" providerId="ADAL" clId="{70505F3E-D26C-4F32-B826-49E7C8DE9D3D}" dt="2023-06-06T07:26:38.463" v="1"/>
      <pc:docMkLst>
        <pc:docMk/>
      </pc:docMkLst>
      <pc:sldChg chg="delSp">
        <pc:chgData name="Narelle Wheaton" userId="6e1b2b30-480e-4f91-806b-6735d5b9e446" providerId="ADAL" clId="{70505F3E-D26C-4F32-B826-49E7C8DE9D3D}" dt="2023-06-06T07:26:36.156" v="0" actId="21"/>
        <pc:sldMkLst>
          <pc:docMk/>
          <pc:sldMk cId="4139628647" sldId="258"/>
        </pc:sldMkLst>
        <pc:spChg chg="del">
          <ac:chgData name="Narelle Wheaton" userId="6e1b2b30-480e-4f91-806b-6735d5b9e446" providerId="ADAL" clId="{70505F3E-D26C-4F32-B826-49E7C8DE9D3D}" dt="2023-06-06T07:26:36.156" v="0" actId="21"/>
          <ac:spMkLst>
            <pc:docMk/>
            <pc:sldMk cId="4139628647" sldId="258"/>
            <ac:spMk id="4" creationId="{F3558ACC-52C4-4066-BBF3-3D8183255EE5}"/>
          </ac:spMkLst>
        </pc:spChg>
      </pc:sldChg>
      <pc:sldChg chg="addSp modSp">
        <pc:chgData name="Narelle Wheaton" userId="6e1b2b30-480e-4f91-806b-6735d5b9e446" providerId="ADAL" clId="{70505F3E-D26C-4F32-B826-49E7C8DE9D3D}" dt="2023-06-06T07:26:38.463" v="1"/>
        <pc:sldMkLst>
          <pc:docMk/>
          <pc:sldMk cId="3403925045" sldId="260"/>
        </pc:sldMkLst>
        <pc:spChg chg="add mod">
          <ac:chgData name="Narelle Wheaton" userId="6e1b2b30-480e-4f91-806b-6735d5b9e446" providerId="ADAL" clId="{70505F3E-D26C-4F32-B826-49E7C8DE9D3D}" dt="2023-06-06T07:26:38.463" v="1"/>
          <ac:spMkLst>
            <pc:docMk/>
            <pc:sldMk cId="3403925045" sldId="260"/>
            <ac:spMk id="2" creationId="{FE9EC8A2-000F-D00D-E75C-8E17B141226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9A05DE-60C6-4BD9-BC9B-5ECE060285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182475-6AAD-4037-8E67-05AC2C24B9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F9768E-0207-4C29-9ED2-0650D16E8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498D0-2097-4832-9677-E46E37DDB83D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F3533C-74D0-477F-88EC-C90A2E1B31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11FBA3-5030-43DD-B3C1-D13C47561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88F6A-AE97-4244-9562-4F8EC650879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568443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3D97AD-C94B-47BF-AFD3-C8AE611BFF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74F7BCB-3D85-476B-A86B-F982BF6B3C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B14BCE-19B9-41E4-8F1C-DA05E12822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498D0-2097-4832-9677-E46E37DDB83D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DAD190-F4DE-4694-A4D7-33D385A728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D37983-0ACD-4E79-B23E-44101A934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88F6A-AE97-4244-9562-4F8EC650879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15795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33CED35-CD4F-4F82-9430-CE384D0E9D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089BE9B-F0F0-4E2F-B191-3E3907D8AD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6DD08A-1AE0-4782-BC18-6C064D1EFB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498D0-2097-4832-9677-E46E37DDB83D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D975F9-D30B-4F16-8DFA-2D05CE7D85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9E1CEF-3A76-454B-8964-898469A5D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88F6A-AE97-4244-9562-4F8EC650879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2279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2718C0-DD90-405A-A29D-7DA9775A27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1CD938-717B-440C-8BE5-CEFBC00750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CBE6C7-4F89-454F-8E82-5E37C9312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498D0-2097-4832-9677-E46E37DDB83D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5EA4C9-4966-4B3D-9126-6500AFFB0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E8584B-5A29-4CD7-B10F-5F0DC60143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88F6A-AE97-4244-9562-4F8EC650879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30470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D02378-A167-4A49-B95B-BBF59A672A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8E7924-0DF7-4D21-94AD-8E2AE64409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9AC26C-FF30-4EBE-9F7F-2D2465BF0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498D0-2097-4832-9677-E46E37DDB83D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4C5033-3D33-4D21-AA13-A17DAABBC5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1D02BC-4EC8-4299-953D-FDEC4071F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88F6A-AE97-4244-9562-4F8EC650879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32240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F330CE-90D4-4437-BD4D-B6B1FEDA5E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E9CE79-1A3C-4520-845F-720C7E2A0F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14B1D0-029D-40A9-BFBF-1AA2801286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7F1D31-298B-43D0-8737-F5B1129287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498D0-2097-4832-9677-E46E37DDB83D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767089-D959-40D7-9277-6F82EBA83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992F24-0BA8-4169-A666-8B1C21EA3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88F6A-AE97-4244-9562-4F8EC650879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75334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D7FC26-7DDE-40FB-862C-A766A08583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7029CD-E732-4463-BDCC-80D46331F9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3CF854-EB90-40EE-8FB5-AE60E5B33D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3D3925D-E956-402E-9849-BD1F0E09899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AC9C42-B7A2-40B9-A956-6E862C680D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BA6B9BF-512B-45C0-BCC1-CCFA009FE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498D0-2097-4832-9677-E46E37DDB83D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5EE1F75-61DB-458B-B71F-ACD8BC411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DFDB6DA-CCE9-4277-8911-4A3D36D589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88F6A-AE97-4244-9562-4F8EC650879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872057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01F9A1-3A83-4423-8AC6-30B6C2709A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B61837D-9DE2-4F40-8E97-478A8CF820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498D0-2097-4832-9677-E46E37DDB83D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366232-DC5D-4CB2-BB50-A16EA1998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32862D-F8AE-43D1-9C64-0BFB7BB6DB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88F6A-AE97-4244-9562-4F8EC650879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732195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E606D8F-C044-41B7-8A6B-DFDF999C6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498D0-2097-4832-9677-E46E37DDB83D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AEC3B0-C151-4F51-8779-294AE178E1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B770BE-C606-4BC3-973E-EE605559F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88F6A-AE97-4244-9562-4F8EC650879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412152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623ADE-6DA2-4EE1-A855-CA87197FA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4E6C92-A5CC-4D22-8A35-575690B651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9044A4-DDDC-4E76-8DFE-0DCF548131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B71F29-2006-4E8A-A56C-411473BB1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498D0-2097-4832-9677-E46E37DDB83D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9FF6F3-E523-4538-A1CB-D1D5F18F1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14AC36-45BA-44DB-AF9C-37863E2D7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88F6A-AE97-4244-9562-4F8EC650879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7408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CBE84-1AB9-427E-96E5-05C4181478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19BE70E-69A0-4C57-9538-FFA3B94C5A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D9FDBC-68B7-4C2B-82BE-0EA249EBEC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1A4315-347D-4C98-B8F6-40285378CB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498D0-2097-4832-9677-E46E37DDB83D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E2DF8F-804A-4AAF-877E-B23B551DCC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91A35F-BD14-448B-92C4-B8F45239EF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88F6A-AE97-4244-9562-4F8EC650879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00274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EC6156-1BB7-4102-AE46-D301AC1292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4AA07D-6714-4506-933F-59187B5AC6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A42211-D38A-4B7F-B780-B3D0247FFE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C498D0-2097-4832-9677-E46E37DDB83D}" type="datetimeFigureOut">
              <a:rPr lang="en-AU" smtClean="0"/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2C5ADC-5DA1-4C83-AA35-D0BD32CD48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126D25-DD34-4DB7-97FD-74946E1E3F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F88F6A-AE97-4244-9562-4F8EC650879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6451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E12ECCF-5ECD-434A-B239-F17321F626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28801"/>
            <a:ext cx="9144000" cy="2463282"/>
          </a:xfrm>
        </p:spPr>
        <p:txBody>
          <a:bodyPr>
            <a:normAutofit/>
          </a:bodyPr>
          <a:lstStyle/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Go, tell it on the mountain,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Over the hills and far away!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Go, tell it on the mountain,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Jesus Christ is here!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62588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E12ECCF-5ECD-434A-B239-F17321F626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60849"/>
            <a:ext cx="9144000" cy="271054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</a:t>
            </a:r>
            <a:r>
              <a:rPr lang="en-US" b="0" i="0" dirty="0">
                <a:solidFill>
                  <a:schemeClr val="bg1"/>
                </a:solidFill>
                <a:effectLst/>
              </a:rPr>
              <a:t>1.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While shepherds kept their watching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O'er silent flocks by night;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Behold from out the heavens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shone a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Heav'nly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light.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55128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E12ECCF-5ECD-434A-B239-F17321F626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28801"/>
            <a:ext cx="9144000" cy="2463282"/>
          </a:xfrm>
        </p:spPr>
        <p:txBody>
          <a:bodyPr>
            <a:normAutofit fontScale="92500" lnSpcReduction="10000"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Go, tell it on the mountain,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Over the hills and far away!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Go, tell it on the mountain,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Jesus Christ is here!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83002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E12ECCF-5ECD-434A-B239-F17321F626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67543"/>
            <a:ext cx="9144000" cy="2710543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lo, when they had seen it,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They all bowed down and prayed;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Then traveled in together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where the Baby lay.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6286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E12ECCF-5ECD-434A-B239-F17321F626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28801"/>
            <a:ext cx="9144000" cy="2463282"/>
          </a:xfrm>
        </p:spPr>
        <p:txBody>
          <a:bodyPr>
            <a:normAutofit fontScale="92500" lnSpcReduction="10000"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Go, tell it on the mountain,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Over the hills and far away!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Go, tell it on the mountain,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Jesus Christ is here!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E9EC8A2-000F-D00D-E75C-8E17B14122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1466" y="5830655"/>
            <a:ext cx="6096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200" dirty="0">
                <a:solidFill>
                  <a:schemeClr val="bg1"/>
                </a:solidFill>
              </a:rPr>
              <a:t>Go Tell it on the Mountain</a:t>
            </a:r>
          </a:p>
          <a:p>
            <a:pPr eaLnBrk="1" hangingPunct="1"/>
            <a:r>
              <a:rPr lang="en-US" altLang="en-US" sz="1200" dirty="0">
                <a:solidFill>
                  <a:schemeClr val="bg1"/>
                </a:solidFill>
              </a:rPr>
              <a:t>Words: Anon</a:t>
            </a:r>
          </a:p>
          <a:p>
            <a:pPr eaLnBrk="1" hangingPunct="1"/>
            <a:r>
              <a:rPr lang="en-US" altLang="en-US" sz="1200" dirty="0">
                <a:solidFill>
                  <a:schemeClr val="bg1"/>
                </a:solidFill>
              </a:rPr>
              <a:t>© The General of the Salvation Army</a:t>
            </a:r>
            <a:endParaRPr lang="en-AU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39250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176</Words>
  <Application>Microsoft Office PowerPoint</Application>
  <PresentationFormat>Widescreen</PresentationFormat>
  <Paragraphs>10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2022-04-04T06:33:56Z</dcterms:created>
  <dcterms:modified xsi:type="dcterms:W3CDTF">2023-06-06T07:26:42Z</dcterms:modified>
</cp:coreProperties>
</file>